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908720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eaLnBrk="1" latinLnBrk="0" hangingPunct="1"/>
            <a:fld id="{11DF6C85-580E-49AA-8C0F-7282E851D184}" type="datetimeFigureOut">
              <a:rPr lang="en-US" smtClean="0"/>
              <a:pPr eaLnBrk="1" latinLnBrk="0" hangingPunct="1"/>
              <a:t>3/5/2021</a:t>
            </a:fld>
            <a:endParaRPr 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zh-CN" alt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eaLnBrk="1" latinLnBrk="0" hangingPunct="1"/>
            <a:fld id="{6D95434A-1094-4C26-ADA4-1AB6210859AE}" type="slidenum">
              <a:rPr kumimoji="0" lang="en-US" smtClean="0"/>
              <a:pPr algn="ctr" eaLnBrk="1" latinLnBrk="0" hangingPunct="1"/>
              <a:t>‹#›</a:t>
            </a:fld>
            <a:endParaRPr kumimoji="0"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/>
              <a:t>第一章 课后作业</a:t>
            </a:r>
            <a:endParaRPr lang="zh-CN" alt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4664"/>
            <a:ext cx="9073008" cy="49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352928" cy="63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1" y="1760568"/>
            <a:ext cx="8341487" cy="94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2" y="2924944"/>
            <a:ext cx="552608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016"/>
            <a:ext cx="7149058" cy="9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97152"/>
            <a:ext cx="4233185" cy="74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1" y="5589240"/>
            <a:ext cx="8306353" cy="9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" y="142552"/>
            <a:ext cx="9011312" cy="76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5544616" cy="82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11685"/>
            <a:ext cx="5904656" cy="60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6048672" cy="62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2" y="3068960"/>
            <a:ext cx="5201962" cy="78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解：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25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07015"/>
            <a:ext cx="9036496" cy="77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" y="1124744"/>
            <a:ext cx="2542794" cy="48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640960" cy="76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36913"/>
            <a:ext cx="285733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4" y="3717032"/>
            <a:ext cx="7009730" cy="84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3988"/>
            <a:ext cx="9044437" cy="218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7920880" cy="48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83264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8503121" cy="73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87317"/>
            <a:ext cx="8856984" cy="45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3" y="5077843"/>
            <a:ext cx="8574142" cy="72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930634"/>
            <a:ext cx="5400600" cy="45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58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Fan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Fan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n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371</TotalTime>
  <Words>6</Words>
  <Application>Microsoft Office PowerPoint</Application>
  <PresentationFormat>全屏显示(4:3)</PresentationFormat>
  <Paragraphs>2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暗香扑面</vt:lpstr>
      <vt:lpstr>第一章 课后作业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课后作业</dc:title>
  <dc:creator>MingABC</dc:creator>
  <cp:lastModifiedBy>MingABC</cp:lastModifiedBy>
  <cp:revision>8</cp:revision>
  <dcterms:created xsi:type="dcterms:W3CDTF">2021-03-05T08:09:25Z</dcterms:created>
  <dcterms:modified xsi:type="dcterms:W3CDTF">2021-03-05T14:20:30Z</dcterms:modified>
</cp:coreProperties>
</file>